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57" r:id="rId4"/>
    <p:sldId id="259" r:id="rId5"/>
    <p:sldId id="274" r:id="rId6"/>
    <p:sldId id="275" r:id="rId7"/>
    <p:sldId id="276" r:id="rId8"/>
    <p:sldId id="277" r:id="rId9"/>
    <p:sldId id="289" r:id="rId10"/>
    <p:sldId id="290" r:id="rId11"/>
    <p:sldId id="278" r:id="rId12"/>
    <p:sldId id="260" r:id="rId13"/>
    <p:sldId id="264" r:id="rId14"/>
    <p:sldId id="265" r:id="rId15"/>
    <p:sldId id="279" r:id="rId16"/>
    <p:sldId id="280" r:id="rId17"/>
    <p:sldId id="266" r:id="rId18"/>
    <p:sldId id="268" r:id="rId19"/>
    <p:sldId id="269" r:id="rId20"/>
    <p:sldId id="271" r:id="rId21"/>
    <p:sldId id="272" r:id="rId22"/>
    <p:sldId id="281" r:id="rId23"/>
    <p:sldId id="282" r:id="rId24"/>
    <p:sldId id="283" r:id="rId25"/>
    <p:sldId id="291" r:id="rId26"/>
    <p:sldId id="284" r:id="rId27"/>
    <p:sldId id="285" r:id="rId28"/>
    <p:sldId id="286" r:id="rId29"/>
    <p:sldId id="292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F11CF-98A5-6F46-3766-B65C8D9EA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93E923-4382-E3B2-1262-541AAE647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DA0447-F7D4-E747-0325-BF666EB0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073C1-C7EB-88C4-5ED7-ED91AF8C6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CD5298-B5C5-53C7-3D3F-48F1D4411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7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2093-8CC1-715C-839F-D281184DD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664A7E-DB37-0FDF-62EA-3A1324338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0A3FD-3261-E889-A957-C8C65C58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13DA7-BBD0-5706-8169-CB20B9B4E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4F2AF-3E7D-1C42-3926-E53262793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1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E62696-0A74-FD89-63BD-3E4E3DF22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433613-5DA5-D117-9371-BED206A059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831934-836C-EAC4-6029-DA5942FC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A384DF-BF67-8881-F285-2304D517B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C54E0-CEF5-27B3-06EC-F207C094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6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E8369-19C8-C40A-E6E1-C40CD1E7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446B43-D7C2-B888-CE85-C11F618BC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1EBD27-0385-964E-8631-DE490335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CC3F6B-1CCF-24E8-34D2-A56A77E7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C7D1C3-5CBE-CB4A-281B-6DB2C890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4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C6E68-091B-1662-D560-8F5D6369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FBD62B-5041-8EEA-27D8-8EEC9C683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F6CFBE-29E6-E217-63E1-45E81A723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9BE46-38E0-6031-7775-51A0E02E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23EE8D-3230-A0FF-0A09-E69A6848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1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76FCC-D019-0BBE-502B-317DF093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F42F51-E513-9036-4571-75535CECF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658848-3E58-E63D-A872-DCF1F6122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BCA438-50E7-1935-84C1-7CE12DD1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8547B7-BCB4-181D-3695-FEB0FA9F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92C133-384B-8585-AE9E-E0CA54AC2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9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688EA-3562-E906-4E0B-A82C705F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8C72B4-0D1A-0E63-EC7A-7F9AC9AF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49E003-24DF-1AD4-BC6C-34B08A352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6F985E-F6DB-F6A7-8B4C-4AE1540EF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8E1AC0-8219-013E-4713-7F51D91DA7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B35636-6941-F6A9-37F7-630C6C8E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8855B3-815A-9319-4A69-EF1F34612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F38B11-18EA-30E8-84B9-2253F15BB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4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0A25A-5648-DC89-C8DF-131082E8B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8B4DE3-04B9-CB99-7E2C-4DC40B1E3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4DF3A5-E78C-402C-7459-A2E9AE05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31741B-6415-854D-A824-ABCF7FCB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4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20C8CD-5089-B240-70E2-BCADAC07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991A7A-52B0-ACC1-8893-5726EA0F0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AD1C43-8586-9688-87D9-642382A35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41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4A2C2-5F1C-7EE2-2AB5-7BEA684C9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289076-EF1A-9DBF-6B7E-CB90BA86E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DBB9C0-3403-4918-CF08-F373D640B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A3711F-7FC7-5011-4DA6-0A7C019E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B257B0-1527-E15F-FB3E-FD86C70F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2C1C2-6B5A-7003-F106-8D5F43100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4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8E649-7697-D5C3-9007-FD40D08CC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C9A5B3-F8C5-9FD4-9E4B-19D8D0E9F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4C22F9-5177-732C-E05E-0F5AE654D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891490-5C4F-1B05-1F38-5B1FEF5A7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8FFC31-61F0-3DAB-41C0-449C8451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5D3545-8AF6-226C-5FDE-1E341FA6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A8EAD-30EC-F3BC-0810-A56B3DCA0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BE673A-E245-3431-5F93-EF92039FE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35760-5784-82E6-F60C-DE266FD20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DBE9F-5C0D-5C01-D72E-E20C32C50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17EFF9-CE96-1E2B-F59B-24AE38E7F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6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D2C0A4-1567-F30D-3B9F-0DA1A7ED0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" y="1432002"/>
            <a:ext cx="8908541" cy="399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4683B-510F-8EBA-D209-F88923A75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87933"/>
            <a:ext cx="3956647" cy="4682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D72BDA-F409-9596-1EEE-FFAF2E7BB56B}"/>
              </a:ext>
            </a:extLst>
          </p:cNvPr>
          <p:cNvSpPr txBox="1"/>
          <p:nvPr/>
        </p:nvSpPr>
        <p:spPr>
          <a:xfrm>
            <a:off x="4355976" y="548680"/>
            <a:ext cx="43924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 8 сентября 1941 года Ленинград оказался полностью блокированным с суши. С каждым днем в городе таяли запасы продовольствия. Были сокращены его нормы. Рабочие получали в день по </a:t>
            </a:r>
            <a:r>
              <a:rPr lang="ru-RU" b="1" dirty="0">
                <a:solidFill>
                  <a:srgbClr val="990000"/>
                </a:solidFill>
              </a:rPr>
              <a:t>250 г.</a:t>
            </a:r>
            <a:r>
              <a:rPr lang="ru-RU" sz="1800" b="1" dirty="0"/>
              <a:t> хлеба, а служащие, иждивенцы и дети – по </a:t>
            </a:r>
            <a:r>
              <a:rPr lang="ru-RU" b="1" dirty="0">
                <a:solidFill>
                  <a:srgbClr val="990000"/>
                </a:solidFill>
              </a:rPr>
              <a:t>125 г.</a:t>
            </a:r>
            <a:r>
              <a:rPr lang="ru-RU" sz="1800" b="1" dirty="0"/>
              <a:t> Муки в этом хлебе почти не было, его выпекали из отрубей, мякины, целлюлозы. Хлеб был почти единственным питанием ленинградцев.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03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16B92A-2663-EB0A-A65F-A5FFA8B36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020" y="0"/>
            <a:ext cx="5243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71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9A8EC0-D14F-7523-18A6-C61EA22F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74693"/>
            <a:ext cx="7848872" cy="588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78EA1B-EBF5-1D7F-D447-FC011DCF5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332656"/>
            <a:ext cx="83529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8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F79D8-1DA4-92C2-AC43-85F4CD9FB9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8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DCB308-5A01-9C97-4D55-DA9D9833A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011" y="0"/>
            <a:ext cx="4955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2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BC4A77-E97C-5E35-71DF-4979FD9D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0687"/>
            <a:ext cx="7560840" cy="567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3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AAAD12-2D7F-B9D1-74AD-6275D54AD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4464496" cy="6337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EBDF7-34A0-DF97-6BBF-D77D8895E50E}"/>
              </a:ext>
            </a:extLst>
          </p:cNvPr>
          <p:cNvSpPr txBox="1"/>
          <p:nvPr/>
        </p:nvSpPr>
        <p:spPr>
          <a:xfrm>
            <a:off x="323528" y="90872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Ленинградский школьник Андрей Новиков дает сигнал воздушной тревоги 10 сентября 1941 года.</a:t>
            </a:r>
          </a:p>
        </p:txBody>
      </p:sp>
    </p:spTree>
    <p:extLst>
      <p:ext uri="{BB962C8B-B14F-4D97-AF65-F5344CB8AC3E}">
        <p14:creationId xmlns:p14="http://schemas.microsoft.com/office/powerpoint/2010/main" val="353678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DABCC5-7217-8949-83D7-13AA3F358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24"/>
            <a:ext cx="40633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E178C3-91AF-8C05-A270-5D6244565A5F}"/>
              </a:ext>
            </a:extLst>
          </p:cNvPr>
          <p:cNvSpPr txBox="1"/>
          <p:nvPr/>
        </p:nvSpPr>
        <p:spPr>
          <a:xfrm>
            <a:off x="323528" y="1340768"/>
            <a:ext cx="4221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Школьницы Валя Иванова и Валя Игнатович потушили 2 зажигательные бомбы 13 сентября 1941 года.</a:t>
            </a:r>
          </a:p>
        </p:txBody>
      </p:sp>
    </p:spTree>
    <p:extLst>
      <p:ext uri="{BB962C8B-B14F-4D97-AF65-F5344CB8AC3E}">
        <p14:creationId xmlns:p14="http://schemas.microsoft.com/office/powerpoint/2010/main" val="233715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A991D-3573-BE84-B3DD-D4DAFDEF0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9" y="332656"/>
            <a:ext cx="8267681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5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9AEF7-FF64-6183-D05A-D27D97E84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97" y="116632"/>
            <a:ext cx="873697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36D03D-3EF5-832C-5BD1-86E21868F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0648"/>
            <a:ext cx="4583399" cy="648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7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B4AD6B-0FCA-E0B9-2ED1-E34BD8F8C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8856985" cy="63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64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EDA65F-9D39-F7AB-C5E0-A349B91F7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104"/>
            <a:ext cx="6664794" cy="667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89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6E965-A80D-9CD4-E7A2-1BB12D74C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4" y="1004887"/>
            <a:ext cx="7765971" cy="516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66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60420B-8BB6-4FC2-AA0C-26596C7D2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6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7897414-02D1-94AC-EE14-68E8EF5BC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3237257" cy="4968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B65987-E0A9-8152-933D-B831006A5FB4}"/>
              </a:ext>
            </a:extLst>
          </p:cNvPr>
          <p:cNvSpPr txBox="1"/>
          <p:nvPr/>
        </p:nvSpPr>
        <p:spPr>
          <a:xfrm>
            <a:off x="3995936" y="620688"/>
            <a:ext cx="4392488" cy="2092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800" dirty="0"/>
              <a:t>9 августа 1942 года в осажденном немцами Ленинграде оркестр Радиокомитета впервые исполнил великую Седьмую симфонию (Ленинградскую) Дмитрия Шостаковича, которую композитор начал сочинять в блокадном городе как ответ немецкому нашествию.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89840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F82674-85CE-EDEA-40C7-6BFECFF99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20688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45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837602-8A46-0F37-BDD3-F2E3FB69C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" y="620688"/>
            <a:ext cx="8957796" cy="55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44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111CB4-3F30-CDDB-59C6-F1B8827E9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87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61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C0476D-DBBD-580F-CE3D-D55012596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1104720"/>
            <a:ext cx="3325717" cy="49885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22A382-C285-E66B-340A-AE2636A4D513}"/>
              </a:ext>
            </a:extLst>
          </p:cNvPr>
          <p:cNvSpPr txBox="1"/>
          <p:nvPr/>
        </p:nvSpPr>
        <p:spPr>
          <a:xfrm>
            <a:off x="323528" y="764704"/>
            <a:ext cx="5400600" cy="56092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КНИГА ПАМЯТИ БЛОКАДНОГО ЛЕНИНГРАДА</a:t>
            </a:r>
          </a:p>
          <a:p>
            <a:endParaRPr lang="ru-RU" sz="1050" dirty="0"/>
          </a:p>
          <a:p>
            <a:r>
              <a:rPr lang="ru-RU" sz="1050" dirty="0"/>
              <a:t>Катышев Петр Петрович</a:t>
            </a:r>
          </a:p>
          <a:p>
            <a:endParaRPr lang="ru-RU" sz="1050" dirty="0"/>
          </a:p>
          <a:p>
            <a:r>
              <a:rPr lang="ru-RU" sz="1050" dirty="0"/>
              <a:t>В учётно-послужной картотеке офицерского состава</a:t>
            </a:r>
          </a:p>
          <a:p>
            <a:endParaRPr lang="ru-RU" sz="1050" dirty="0"/>
          </a:p>
          <a:p>
            <a:r>
              <a:rPr lang="ru-RU" sz="1050" dirty="0"/>
              <a:t>Открыть документ в источнике →</a:t>
            </a:r>
          </a:p>
          <a:p>
            <a:r>
              <a:rPr lang="ru-RU" sz="1050" dirty="0"/>
              <a:t>Добавить дополнительную информацию про участника</a:t>
            </a:r>
          </a:p>
          <a:p>
            <a:r>
              <a:rPr lang="ru-RU" sz="1050" dirty="0"/>
              <a:t>Документы</a:t>
            </a:r>
          </a:p>
          <a:p>
            <a:r>
              <a:rPr lang="ru-RU" sz="1050" dirty="0"/>
              <a:t>Карта района</a:t>
            </a:r>
          </a:p>
          <a:p>
            <a:r>
              <a:rPr lang="ru-RU" sz="1050" dirty="0"/>
              <a:t>Воинское звание</a:t>
            </a:r>
          </a:p>
          <a:p>
            <a:endParaRPr lang="ru-RU" sz="1050" dirty="0"/>
          </a:p>
          <a:p>
            <a:r>
              <a:rPr lang="ru-RU" sz="1050" dirty="0"/>
              <a:t>лейтенант мед. сл.</a:t>
            </a:r>
          </a:p>
          <a:p>
            <a:r>
              <a:rPr lang="ru-RU" sz="1050" dirty="0"/>
              <a:t>Дата рождения</a:t>
            </a:r>
          </a:p>
          <a:p>
            <a:endParaRPr lang="ru-RU" sz="1050" dirty="0"/>
          </a:p>
          <a:p>
            <a:r>
              <a:rPr lang="ru-RU" sz="1050" dirty="0"/>
              <a:t>04.12.1921</a:t>
            </a:r>
          </a:p>
          <a:p>
            <a:r>
              <a:rPr lang="ru-RU" sz="1050" dirty="0"/>
              <a:t>Место рождения</a:t>
            </a:r>
          </a:p>
          <a:p>
            <a:endParaRPr lang="ru-RU" sz="1050" dirty="0"/>
          </a:p>
          <a:p>
            <a:r>
              <a:rPr lang="ru-RU" sz="1050" dirty="0"/>
              <a:t>Новгородская обл., Опеченский р-н, д. Междуречье</a:t>
            </a:r>
          </a:p>
          <a:p>
            <a:r>
              <a:rPr lang="ru-RU" sz="1050" dirty="0"/>
              <a:t>Воинская часть</a:t>
            </a:r>
          </a:p>
          <a:p>
            <a:endParaRPr lang="ru-RU" sz="1050" dirty="0"/>
          </a:p>
          <a:p>
            <a:r>
              <a:rPr lang="ru-RU" sz="1050" dirty="0"/>
              <a:t>90 стрелковый полк; 532 минометный полк</a:t>
            </a:r>
          </a:p>
          <a:p>
            <a:r>
              <a:rPr lang="ru-RU" sz="1050" dirty="0"/>
              <a:t>Дата поступления на службу</a:t>
            </a:r>
          </a:p>
          <a:p>
            <a:endParaRPr lang="ru-RU" b="1" dirty="0"/>
          </a:p>
          <a:p>
            <a:r>
              <a:rPr lang="ru-RU" sz="1050" b="1" dirty="0"/>
              <a:t>24.07.1941</a:t>
            </a:r>
          </a:p>
          <a:p>
            <a:r>
              <a:rPr lang="ru-RU" sz="1050" b="1" dirty="0"/>
              <a:t>Дата окончания службы</a:t>
            </a:r>
          </a:p>
          <a:p>
            <a:endParaRPr lang="ru-RU" sz="1050" dirty="0"/>
          </a:p>
          <a:p>
            <a:r>
              <a:rPr lang="ru-RU" sz="1050" dirty="0"/>
              <a:t>31.08.1946</a:t>
            </a:r>
          </a:p>
          <a:p>
            <a:r>
              <a:rPr lang="ru-RU" sz="1050" dirty="0"/>
              <a:t>Участник в Великой Отечественной войне и войне с Японией</a:t>
            </a:r>
          </a:p>
          <a:p>
            <a:endParaRPr lang="ru-RU" sz="105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5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F9B960-4AD2-4422-44B3-B2B48001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9"/>
            <a:ext cx="8496943" cy="65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8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251699-A8D8-A670-0207-407412C50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57" y="577054"/>
            <a:ext cx="8221424" cy="56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46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D0D264-DD50-2652-A6FA-4B49EE48C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17" y="476672"/>
            <a:ext cx="8299055" cy="6226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312710-AE95-9CEC-3FC3-F82666650FE1}"/>
              </a:ext>
            </a:extLst>
          </p:cNvPr>
          <p:cNvSpPr txBox="1"/>
          <p:nvPr/>
        </p:nvSpPr>
        <p:spPr>
          <a:xfrm>
            <a:off x="2286000" y="2093800"/>
            <a:ext cx="457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-100" normalizeH="0" baseline="0" noProof="0" dirty="0">
                <a:ln>
                  <a:noFill/>
                </a:ln>
                <a:solidFill>
                  <a:srgbClr val="7FD13B">
                    <a:lumMod val="20000"/>
                    <a:lumOff val="80000"/>
                  </a:srgbClr>
                </a:solidFill>
                <a:effectLst/>
                <a:uLnTx/>
                <a:uFillTx/>
                <a:latin typeface="Consolas"/>
                <a:ea typeface="+mj-ea"/>
                <a:cs typeface="+mj-cs"/>
              </a:rPr>
              <a:t>Почтим светлую память воинов, жителей Ленинграда, отстоявших город и не доживших до наших дней, минутой молчания.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88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82BDA8-5082-1E49-0FDC-BCA9D202E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2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F69FD0-E73D-0DD4-07F2-72C9F0C9C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571500"/>
            <a:ext cx="8034469" cy="60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4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B0AAE9-105C-9E34-88C8-E9E6517B3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217994" cy="61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5FA2DF-EB92-9EC0-AB80-484735197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51" y="395664"/>
            <a:ext cx="8088897" cy="60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3A1F2B-C62E-C774-CB80-E6F480469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88640"/>
            <a:ext cx="8760972" cy="657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0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4ED352A-A11C-D959-4078-C25786414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46" y="1013472"/>
            <a:ext cx="8210694" cy="500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51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226</Words>
  <Application>Microsoft Office PowerPoint</Application>
  <PresentationFormat>Экран (4:3)</PresentationFormat>
  <Paragraphs>35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</cp:revision>
  <dcterms:created xsi:type="dcterms:W3CDTF">2019-03-12T18:12:00Z</dcterms:created>
  <dcterms:modified xsi:type="dcterms:W3CDTF">2023-01-23T16:42:37Z</dcterms:modified>
</cp:coreProperties>
</file>